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第3賞 確率論の基礎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数式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 indent="0" marL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>
                      <m:r>
                        <m:t>y</m:t>
                      </m:r>
                      <m:r>
                        <m:rPr>
                          <m:sty m:val="p"/>
                        </m:rPr>
                        <m:t>=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m:t>+</m:t>
                      </m:r>
                      <m:sSub>
                        <m:e>
                          <m:r>
                            <m:t>β</m:t>
                          </m:r>
                        </m:e>
                        <m:sub>
                          <m:r>
                            <m:t>1</m:t>
                          </m:r>
                        </m:sub>
                      </m:sSub>
                      <m:r>
                        <m:t>X</m:t>
                      </m:r>
                      <m:r>
                        <m:rPr>
                          <m:sty m:val="p"/>
                        </m:rPr>
                        <m:t>+</m:t>
                      </m:r>
                      <m:r>
                        <m:t>ε</m:t>
                      </m:r>
                      <m:r>
                        <m:rPr>
                          <m:sty m:val="p"/>
                        </m:rPr>
                        <m:t>.</m:t>
                      </m:r>
                    </m:oMath>
                  </m:oMathPara>
                </a14:m>
              </a:p>
            </p:txBody>
          </p:sp>
        </mc:Choice>
      </mc:AlternateContent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コード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
Call:
lm(formula = dist ~ speed, data = cars)
Coefficients:
(Intercept)        speed  
    -17.579        3.932  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第3賞 確率論の基礎</dc:title>
  <dc:creator/>
  <cp:keywords/>
  <dcterms:created xsi:type="dcterms:W3CDTF">2022-07-06T08:13:29Z</dcterms:created>
  <dcterms:modified xsi:type="dcterms:W3CDTF">2022-07-06T08:13:29Z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ditor">
    <vt:lpwstr>visual</vt:lpwstr>
  </property>
  <property fmtid="{D5CDD505-2E9C-101B-9397-08002B2CF9AE}" pid="3" name="header-includes">
    <vt:lpwstr/>
  </property>
  <property fmtid="{D5CDD505-2E9C-101B-9397-08002B2CF9AE}" pid="4" name="include-after">
    <vt:lpwstr/>
  </property>
  <property fmtid="{D5CDD505-2E9C-101B-9397-08002B2CF9AE}" pid="5" name="include-before">
    <vt:lpwstr/>
  </property>
  <property fmtid="{D5CDD505-2E9C-101B-9397-08002B2CF9AE}" pid="6" name="toc-title">
    <vt:lpwstr>Table of contents</vt:lpwstr>
  </property>
  <property fmtid="{D5CDD505-2E9C-101B-9397-08002B2CF9AE}" pid="7" name="website">
    <vt:lpwstr/>
  </property>
</Properties>
</file>