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第3賞 確率論の基礎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数式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y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β</m:t>
                          </m:r>
                        </m:e>
                        <m:sub>
                          <m: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β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t>X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ε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コード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
Call:
lm(formula = dist ~ speed, data = cars)
Coefficients:
(Intercept)        speed  
    -17.579        3.932  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第3賞 確率論の基礎</dc:title>
  <dc:creator/>
  <cp:keywords/>
  <dcterms:created xsi:type="dcterms:W3CDTF">2022-07-06T08:13:29Z</dcterms:created>
  <dcterms:modified xsi:type="dcterms:W3CDTF">2022-07-06T08:13:29Z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itor">
    <vt:lpwstr>visual</vt:lpwstr>
  </property>
  <property fmtid="{D5CDD505-2E9C-101B-9397-08002B2CF9AE}" pid="3" name="header-includes">
    <vt:lpwstr/>
  </property>
  <property fmtid="{D5CDD505-2E9C-101B-9397-08002B2CF9AE}" pid="4" name="include-after">
    <vt:lpwstr/>
  </property>
  <property fmtid="{D5CDD505-2E9C-101B-9397-08002B2CF9AE}" pid="5" name="include-before">
    <vt:lpwstr/>
  </property>
  <property fmtid="{D5CDD505-2E9C-101B-9397-08002B2CF9AE}" pid="6" name="toc-title">
    <vt:lpwstr>Table of contents</vt:lpwstr>
  </property>
  <property fmtid="{D5CDD505-2E9C-101B-9397-08002B2CF9AE}" pid="7" name="website">
    <vt:lpwstr/>
  </property>
</Properties>
</file>